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2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Charles Reese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00" y="2379909"/>
            <a:ext cx="2966694" cy="3838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610" t="177" r="15761" b="-1"/>
          <a:stretch/>
        </p:blipFill>
        <p:spPr>
          <a:xfrm>
            <a:off x="1316182" y="2369126"/>
            <a:ext cx="2978727" cy="38489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994" y="2362304"/>
            <a:ext cx="2936241" cy="3798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55" y="2362303"/>
            <a:ext cx="2979805" cy="385578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081" y="2362304"/>
            <a:ext cx="2936240" cy="3798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081" y="2362302"/>
            <a:ext cx="2979805" cy="385578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1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Ribault</a:t>
            </a:r>
            <a:r>
              <a:rPr lang="en-US" dirty="0"/>
              <a:t> River Preserve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1328" y="1825625"/>
            <a:ext cx="3363332" cy="43513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5153" y="1825625"/>
            <a:ext cx="3363332" cy="435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348" r="12199"/>
          <a:stretch/>
        </p:blipFill>
        <p:spPr>
          <a:xfrm flipH="1">
            <a:off x="1951328" y="1825625"/>
            <a:ext cx="3424236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153" y="1823262"/>
            <a:ext cx="3363332" cy="43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1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County Dock Road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51018"/>
            <a:ext cx="3019872" cy="390698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73" y="2951018"/>
            <a:ext cx="3019871" cy="3906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44" y="2951016"/>
            <a:ext cx="3019873" cy="390698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615" y="2951015"/>
            <a:ext cx="3019873" cy="39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28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Mandarin Park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1328" y="1825625"/>
            <a:ext cx="3363332" cy="43513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5153" y="1825625"/>
            <a:ext cx="33633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2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Reedy Point Preserve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51018"/>
            <a:ext cx="3019872" cy="390698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73" y="2951018"/>
            <a:ext cx="3019871" cy="3906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44" y="2951016"/>
            <a:ext cx="3019873" cy="390698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615" y="2951015"/>
            <a:ext cx="3019873" cy="3906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51015"/>
            <a:ext cx="3019873" cy="390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870" y="2951015"/>
            <a:ext cx="3019873" cy="390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743" y="2951014"/>
            <a:ext cx="3019874" cy="390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612" y="2951014"/>
            <a:ext cx="3019875" cy="39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5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Arlington Lion’s Club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00" y="2379909"/>
            <a:ext cx="2966694" cy="383818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994" y="2362304"/>
            <a:ext cx="2936241" cy="379878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081" y="2362304"/>
            <a:ext cx="2936240" cy="379878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6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Half Moon Island</a:t>
            </a:r>
          </a:p>
        </p:txBody>
      </p:sp>
      <p:pic>
        <p:nvPicPr>
          <p:cNvPr id="1026" name="D6724134-9A60-4E71-992F-4FEEE55019A6" descr="D6724134-9A60-4E71-992F-4FEEE55019A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 b="12438"/>
          <a:stretch/>
        </p:blipFill>
        <p:spPr bwMode="auto">
          <a:xfrm>
            <a:off x="1778116" y="1825625"/>
            <a:ext cx="8917567" cy="431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8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Half Moon Island</a:t>
            </a:r>
          </a:p>
        </p:txBody>
      </p:sp>
      <p:pic>
        <p:nvPicPr>
          <p:cNvPr id="2051" name="4F0C10B5-ED60-4802-87AC-97BBD462BC27" descr="4F0C10B5-ED60-4802-87AC-97BBD462BC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7"/>
          <a:stretch/>
        </p:blipFill>
        <p:spPr bwMode="auto">
          <a:xfrm>
            <a:off x="1952624" y="1454728"/>
            <a:ext cx="8286751" cy="496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46851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1656</TotalTime>
  <Words>22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Depth</vt:lpstr>
      <vt:lpstr>Charles Reese</vt:lpstr>
      <vt:lpstr>Ribault River Preserve</vt:lpstr>
      <vt:lpstr>County Dock Road</vt:lpstr>
      <vt:lpstr>Mandarin Park</vt:lpstr>
      <vt:lpstr>Reedy Point Preserve</vt:lpstr>
      <vt:lpstr>Arlington Lion’s Club</vt:lpstr>
      <vt:lpstr>Half Moon Island</vt:lpstr>
      <vt:lpstr>Half Moon Island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Kara</dc:creator>
  <cp:lastModifiedBy>Tucker, Kara</cp:lastModifiedBy>
  <cp:revision>9</cp:revision>
  <dcterms:created xsi:type="dcterms:W3CDTF">2021-05-10T17:23:08Z</dcterms:created>
  <dcterms:modified xsi:type="dcterms:W3CDTF">2021-09-09T23:16:08Z</dcterms:modified>
</cp:coreProperties>
</file>